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1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259632" y="1052736"/>
            <a:ext cx="727280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Презентация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к программе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Т.Б.Филичевой, </a:t>
            </a:r>
            <a:r>
              <a:rPr lang="ru-RU" sz="4000" dirty="0" err="1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Г.В.Чиркиной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 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«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  <a:ea typeface="Times New Roman"/>
              </a:rPr>
              <a:t>Воспитание и обучение детей дошкольного возраста с ФФН</a:t>
            </a:r>
            <a:r>
              <a:rPr lang="ru-RU" sz="4000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»</a:t>
            </a:r>
            <a:endParaRPr lang="ru-RU" sz="4000" dirty="0" smtClean="0">
              <a:solidFill>
                <a:schemeClr val="accent6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653136"/>
            <a:ext cx="3992488" cy="175260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: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- логопед</a:t>
            </a:r>
          </a:p>
          <a:p>
            <a:pPr>
              <a:spcBef>
                <a:spcPts val="0"/>
              </a:spcBef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ЦРР- </a:t>
            </a:r>
            <a:r>
              <a:rPr lang="ru-RU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/с 33</a:t>
            </a:r>
          </a:p>
          <a:p>
            <a:pPr>
              <a:spcBef>
                <a:spcPts val="0"/>
              </a:spcBef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Сорокина С.Ю.</a:t>
            </a:r>
            <a:endParaRPr lang="ru-RU" sz="2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Ишимбай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1628800"/>
            <a:ext cx="6336704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692696"/>
            <a:ext cx="8064896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572000" y="2621816"/>
            <a:ext cx="288032" cy="457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656" y="58847"/>
            <a:ext cx="66967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ea typeface="Times New Roman"/>
            </a:endParaRPr>
          </a:p>
          <a:p>
            <a:pPr indent="449580" algn="ctr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ea typeface="Times New Roman"/>
            </a:endParaRPr>
          </a:p>
          <a:p>
            <a:pPr indent="449580" algn="ctr">
              <a:spcAft>
                <a:spcPts val="0"/>
              </a:spcAft>
            </a:pPr>
            <a:endParaRPr lang="ru-RU" b="1" dirty="0" smtClean="0">
              <a:solidFill>
                <a:srgbClr val="000000"/>
              </a:solidFill>
              <a:ea typeface="Times New Roman"/>
            </a:endParaRPr>
          </a:p>
          <a:p>
            <a:pPr indent="449580"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a typeface="Times New Roman"/>
              </a:rPr>
              <a:t>Цель </a:t>
            </a:r>
            <a:r>
              <a:rPr lang="ru-RU" b="1" dirty="0">
                <a:solidFill>
                  <a:srgbClr val="000000"/>
                </a:solidFill>
                <a:ea typeface="Times New Roman"/>
              </a:rPr>
              <a:t>и задачи реализации  Программы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ea typeface="Times New Roman"/>
              </a:rPr>
              <a:t>        Цель</a:t>
            </a:r>
            <a:r>
              <a:rPr lang="ru-RU" b="1" i="1" dirty="0">
                <a:ea typeface="Times New Roman"/>
              </a:rPr>
              <a:t>  </a:t>
            </a:r>
            <a:r>
              <a:rPr lang="ru-RU" dirty="0">
                <a:ea typeface="Times New Roman"/>
              </a:rPr>
              <a:t>– сформировать полноценную фонетическую систему языка, развить фонематическое восприятие и навыки первоначального звукового анализа и синтеза, автоматизировать </a:t>
            </a:r>
            <a:r>
              <a:rPr lang="ru-RU" dirty="0" err="1">
                <a:ea typeface="Times New Roman"/>
              </a:rPr>
              <a:t>слухо</a:t>
            </a:r>
            <a:r>
              <a:rPr lang="ru-RU" dirty="0">
                <a:ea typeface="Times New Roman"/>
              </a:rPr>
              <a:t> - произносительные умения и навыки в различных ситуациях, развивать связную речь.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a typeface="Times New Roman"/>
              </a:rPr>
              <a:t>        Задачи: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-преодоление недостатков в речевом развитии;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-воспитание артикуляционных навыков звукопроизношения и развитие слухового восприятия;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-подготовка к обучению грамоте, овладение элементами грамоты;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-формирование навыков учебной деятельности;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ea typeface="Times New Roman"/>
              </a:rPr>
              <a:t>-осуществление преемственности в работе с родителями воспитанников,   сотрудниками ДОУ и специалистами детской поликлиники, медицинских учреждений.</a:t>
            </a:r>
            <a:endParaRPr lang="ru-RU" sz="1600" dirty="0">
              <a:ea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612845"/>
            <a:ext cx="69127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Достижение </a:t>
            </a: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поставленной </a:t>
            </a:r>
            <a:r>
              <a:rPr lang="ru-RU" sz="24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цели </a:t>
            </a: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и решение задач осуществляется с учетом следующих принципов: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развивающего обучения;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полифункционального подхода;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сознательности и активности детей;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доступности и индивидуализации;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постепенного повышения требований;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принцип наглядности.</a:t>
            </a:r>
            <a:endParaRPr lang="ru-RU" sz="24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92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5846"/>
            <a:ext cx="7416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endParaRPr lang="ru-RU" dirty="0" smtClean="0"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endParaRPr lang="ru-RU" dirty="0"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dirty="0" smtClean="0">
                <a:ea typeface="Times New Roman"/>
              </a:rPr>
              <a:t>Данная </a:t>
            </a:r>
            <a:r>
              <a:rPr lang="ru-RU" dirty="0">
                <a:ea typeface="Times New Roman"/>
              </a:rPr>
              <a:t>программа доступна к применению на дошкольном логопедическом пункте. 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Планируемые результаты логопедической работы: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правильно артикулировать все звуки речи в различных фонетических позициях и формах речи;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дифференцировать все изученные звуки;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называть последовательность слов в предложении, слогов и звуков в словах;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находить в предложении слова с заданным звуком, определять место звука в слове;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различать понятия “звук”, “слог”, “предложение” на практическом уровне;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- овладеть интонационными средствами выразительности речи в пересказе, чтении стихов.</a:t>
            </a:r>
            <a:endParaRPr lang="ru-RU" sz="1600" dirty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ea typeface="Times New Roman"/>
              </a:rPr>
              <a:t>	Таким образом, дети будут подготовлены к успешному обучению в школе, в чём и заключается главная цель данной программы.</a:t>
            </a:r>
            <a:r>
              <a:rPr lang="ru-RU" b="1" dirty="0">
                <a:ea typeface="Times New Roman"/>
              </a:rPr>
              <a:t> </a:t>
            </a:r>
            <a:endParaRPr lang="ru-RU" sz="1600" dirty="0"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8956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1012954"/>
            <a:ext cx="69127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Коррекционно-педагогический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 организуется на диагностической основе, что предполагает систематическое проведение мониторинга речевого развития воспитанников, включающего первичный, промежуточный и итоговый этапы.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6947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280</Words>
  <Application>Microsoft Office PowerPoint</Application>
  <PresentationFormat>Экран (4:3)</PresentationFormat>
  <Paragraphs>43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25</cp:revision>
  <dcterms:created xsi:type="dcterms:W3CDTF">2013-08-20T23:50:31Z</dcterms:created>
  <dcterms:modified xsi:type="dcterms:W3CDTF">2021-09-10T04:41:01Z</dcterms:modified>
</cp:coreProperties>
</file>